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8" r:id="rId2"/>
    <p:sldId id="265" r:id="rId3"/>
    <p:sldId id="266" r:id="rId4"/>
    <p:sldId id="267" r:id="rId5"/>
    <p:sldId id="268" r:id="rId6"/>
    <p:sldId id="273" r:id="rId7"/>
    <p:sldId id="274" r:id="rId8"/>
    <p:sldId id="271" r:id="rId9"/>
    <p:sldId id="272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howGuides="1">
      <p:cViewPr varScale="1">
        <p:scale>
          <a:sx n="129" d="100"/>
          <a:sy n="129" d="100"/>
        </p:scale>
        <p:origin x="94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8" d="100"/>
          <a:sy n="98" d="100"/>
        </p:scale>
        <p:origin x="3516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181B01-5D8A-1341-AB61-F1A3D9EA35F1}" type="datetimeFigureOut">
              <a:rPr lang="de-DE"/>
              <a:pPr/>
              <a:t>05.08.2016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11C365B-E182-C64D-A554-C8249C15747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8740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900BC0E-9027-D74D-9880-C7BC998B0E7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17509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32D8B4-96B0-A741-8C6E-31CC9D6C06A3}" type="slidenum">
              <a:rPr lang="de-DE"/>
              <a:pPr/>
              <a:t>1</a:t>
            </a:fld>
            <a:endParaRPr lang="de-DE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8030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7A9BB5-7966-F24E-8067-AFB038124BC6}" type="slidenum">
              <a:rPr lang="de-DE"/>
              <a:pPr/>
              <a:t>9</a:t>
            </a:fld>
            <a:endParaRPr lang="de-DE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0253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C0091A7-EC96-6148-B605-931748539692}" type="slidenum">
              <a:rPr lang="de-DE"/>
              <a:pPr/>
              <a:t>10</a:t>
            </a:fld>
            <a:endParaRPr lang="de-DE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171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D08EE51-934E-6B4C-BC4D-64974EA741A0}" type="slidenum">
              <a:rPr lang="de-DE"/>
              <a:pPr/>
              <a:t>11</a:t>
            </a:fld>
            <a:endParaRPr lang="de-DE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5761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AF66A6-F1CB-414E-AF25-0819FFCD1245}" type="slidenum">
              <a:rPr lang="de-DE"/>
              <a:pPr/>
              <a:t>12</a:t>
            </a:fld>
            <a:endParaRPr lang="de-DE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1614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968F013-2E2E-8149-B78A-F8532F4C9B0A}" type="slidenum">
              <a:rPr lang="de-DE"/>
              <a:pPr/>
              <a:t>13</a:t>
            </a:fld>
            <a:endParaRPr lang="de-DE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5573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13" descr="TitelChart Fond mit Logo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3688" y="2276475"/>
            <a:ext cx="6885012" cy="1514475"/>
          </a:xfrm>
        </p:spPr>
        <p:txBody>
          <a:bodyPr anchor="ctr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688" y="3933825"/>
            <a:ext cx="6885012" cy="1223963"/>
          </a:xfrm>
        </p:spPr>
        <p:txBody>
          <a:bodyPr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grpSp>
        <p:nvGrpSpPr>
          <p:cNvPr id="7" name="Gruppieren 6"/>
          <p:cNvGrpSpPr>
            <a:grpSpLocks noChangeAspect="1"/>
          </p:cNvGrpSpPr>
          <p:nvPr userDrawn="1"/>
        </p:nvGrpSpPr>
        <p:grpSpPr>
          <a:xfrm>
            <a:off x="5285768" y="116632"/>
            <a:ext cx="2094544" cy="1152000"/>
            <a:chOff x="5220072" y="-10217"/>
            <a:chExt cx="5119688" cy="2943225"/>
          </a:xfrm>
        </p:grpSpPr>
        <p:pic>
          <p:nvPicPr>
            <p:cNvPr id="8" name="Picture 17" descr="Goethe-Log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141183"/>
              <a:ext cx="5119688" cy="279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5220072" y="-10217"/>
              <a:ext cx="3728502" cy="94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 sz="1800" dirty="0">
                  <a:solidFill>
                    <a:srgbClr val="0059B2"/>
                  </a:solidFill>
                  <a:latin typeface="Calibri" panose="020F0502020204030204" pitchFamily="34" charset="0"/>
                </a:rPr>
                <a:t>Beispiel-Logo</a:t>
              </a:r>
              <a:endParaRPr lang="de-DE" altLang="de-DE" sz="1800" b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10" name="Textfeld 9"/>
          <p:cNvSpPr txBox="1"/>
          <p:nvPr userDrawn="1"/>
        </p:nvSpPr>
        <p:spPr>
          <a:xfrm>
            <a:off x="7092280" y="1512540"/>
            <a:ext cx="1980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92D050"/>
                </a:solidFill>
              </a:rPr>
              <a:t>Studienlogo</a:t>
            </a:r>
            <a:endParaRPr lang="de-DE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600200"/>
            <a:ext cx="8107561" cy="8382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552" y="2535238"/>
            <a:ext cx="8107561" cy="32416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>
            <a:lvl1pPr>
              <a:defRPr>
                <a:solidFill>
                  <a:srgbClr val="92D050"/>
                </a:solidFill>
              </a:defRPr>
            </a:lvl1pPr>
          </a:lstStyle>
          <a:p>
            <a:pPr>
              <a:defRPr/>
            </a:pPr>
            <a:r>
              <a:rPr lang="de-DE" dirty="0" smtClean="0"/>
              <a:t>21.02.2014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>
            <a:lvl1pPr>
              <a:defRPr>
                <a:solidFill>
                  <a:srgbClr val="92D050"/>
                </a:solidFill>
              </a:defRPr>
            </a:lvl1pPr>
          </a:lstStyle>
          <a:p>
            <a:pPr>
              <a:defRPr/>
            </a:pPr>
            <a:r>
              <a:rPr lang="de-DE" dirty="0" smtClean="0"/>
              <a:t>DZHK</a:t>
            </a:r>
            <a:endParaRPr lang="de-D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>
            <a:lvl1pPr>
              <a:defRPr/>
            </a:lvl1pPr>
          </a:lstStyle>
          <a:p>
            <a:fld id="{4B54B542-76A1-7744-AF69-FDD21C1BBFD0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7" name="Textfeld 6"/>
          <p:cNvSpPr txBox="1"/>
          <p:nvPr userDrawn="1"/>
        </p:nvSpPr>
        <p:spPr>
          <a:xfrm>
            <a:off x="6667041" y="289244"/>
            <a:ext cx="1980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92D050"/>
                </a:solidFill>
              </a:rPr>
              <a:t>Studienlogo</a:t>
            </a:r>
            <a:endParaRPr lang="de-DE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603875" y="1217613"/>
            <a:ext cx="3540125" cy="51641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/>
              <a:t>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4500" y="1600200"/>
            <a:ext cx="5063605" cy="8382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44500" y="2564904"/>
            <a:ext cx="5063604" cy="3600399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796135" y="2564904"/>
            <a:ext cx="2952329" cy="36004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>
            <a:lvl1pPr>
              <a:defRPr>
                <a:solidFill>
                  <a:srgbClr val="92D050"/>
                </a:solidFill>
              </a:defRPr>
            </a:lvl1pPr>
          </a:lstStyle>
          <a:p>
            <a:pPr>
              <a:defRPr/>
            </a:pPr>
            <a:r>
              <a:rPr lang="de-DE" dirty="0" smtClean="0"/>
              <a:t>21.02.2014</a:t>
            </a:r>
            <a:endParaRPr lang="de-DE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>
            <a:lvl1pPr>
              <a:defRPr>
                <a:solidFill>
                  <a:srgbClr val="92D050"/>
                </a:solidFill>
              </a:defRPr>
            </a:lvl1pPr>
          </a:lstStyle>
          <a:p>
            <a:pPr>
              <a:defRPr/>
            </a:pPr>
            <a:r>
              <a:rPr lang="de-DE" dirty="0" smtClean="0"/>
              <a:t>DZHK</a:t>
            </a:r>
            <a:endParaRPr lang="de-DE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>
            <a:lvl1pPr>
              <a:defRPr/>
            </a:lvl1pPr>
          </a:lstStyle>
          <a:p>
            <a:fld id="{C8EC1C58-049D-F84A-B891-852119663F8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 descr="RZ DZHK_Logo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7200" y="304800"/>
            <a:ext cx="3333919" cy="654050"/>
          </a:xfrm>
          <a:prstGeom prst="rect">
            <a:avLst/>
          </a:prstGeom>
        </p:spPr>
      </p:pic>
      <p:pic>
        <p:nvPicPr>
          <p:cNvPr id="1026" name="Bild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6378575"/>
            <a:ext cx="91440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Gerade Verbindung 11"/>
          <p:cNvCxnSpPr/>
          <p:nvPr/>
        </p:nvCxnSpPr>
        <p:spPr>
          <a:xfrm>
            <a:off x="0" y="1206500"/>
            <a:ext cx="9144000" cy="1588"/>
          </a:xfrm>
          <a:prstGeom prst="line">
            <a:avLst/>
          </a:prstGeom>
          <a:ln w="9525" cap="flat" cmpd="sng" algn="ctr">
            <a:solidFill>
              <a:srgbClr val="A504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600200"/>
            <a:ext cx="504031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Mastertitelformat bearbeiten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535238"/>
            <a:ext cx="5040312" cy="324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 smtClean="0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68313" y="6473825"/>
            <a:ext cx="9794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92D050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de-DE" dirty="0" smtClean="0"/>
              <a:t>21.02.2014</a:t>
            </a:r>
            <a:endParaRPr lang="de-DE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6473825"/>
            <a:ext cx="60721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92D050"/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de-DE" dirty="0" smtClean="0"/>
              <a:t>DZHK</a:t>
            </a:r>
            <a:endParaRPr lang="de-DE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473825"/>
            <a:ext cx="10810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fld id="{92A509AC-A9DD-B249-BC69-45592FA4FF53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0" name="Textfeld 9"/>
          <p:cNvSpPr txBox="1"/>
          <p:nvPr userDrawn="1"/>
        </p:nvSpPr>
        <p:spPr>
          <a:xfrm>
            <a:off x="6667041" y="289244"/>
            <a:ext cx="1980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92D050"/>
                </a:solidFill>
              </a:rPr>
              <a:t>Studienlogo</a:t>
            </a:r>
            <a:endParaRPr lang="de-DE" b="1" dirty="0">
              <a:solidFill>
                <a:srgbClr val="92D05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41338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Lucida Grande" charset="0"/>
        <a:buChar char="▶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Lucida Grande" charset="0"/>
        <a:buChar char="▶"/>
        <a:defRPr sz="1600">
          <a:solidFill>
            <a:schemeClr val="tx1"/>
          </a:solidFill>
          <a:latin typeface="+mn-lt"/>
          <a:ea typeface="ＭＳ Ｐゴシック" charset="0"/>
        </a:defRPr>
      </a:lvl3pPr>
      <a:lvl4pPr marL="982663" indent="-1778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1439863" indent="-271463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039938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6pPr>
      <a:lvl7pPr marL="2497138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7pPr>
      <a:lvl8pPr marL="2954338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8pPr>
      <a:lvl9pPr marL="3411538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63713" y="2276475"/>
            <a:ext cx="6884987" cy="15144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de-DE" dirty="0" smtClean="0">
                <a:ea typeface="+mj-ea"/>
                <a:cs typeface="+mj-cs"/>
              </a:rPr>
              <a:t>Präsentationstitel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3933825"/>
            <a:ext cx="6884987" cy="273526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 eaLnBrk="1" hangingPunct="1">
              <a:defRPr/>
            </a:pPr>
            <a:r>
              <a:rPr lang="de-DE" dirty="0" smtClean="0">
                <a:ea typeface="+mn-ea"/>
                <a:cs typeface="+mn-cs"/>
              </a:rPr>
              <a:t>Präsentationsuntertitel		</a:t>
            </a:r>
          </a:p>
          <a:p>
            <a:pPr marL="0" indent="0" eaLnBrk="1" hangingPunct="1">
              <a:defRPr/>
            </a:pPr>
            <a:r>
              <a:rPr lang="de-DE" dirty="0" smtClean="0">
                <a:ea typeface="+mn-ea"/>
                <a:cs typeface="+mn-cs"/>
              </a:rPr>
              <a:t>Referent</a:t>
            </a:r>
            <a:endParaRPr lang="de-DE" dirty="0">
              <a:ea typeface="+mn-ea"/>
              <a:cs typeface="+mn-cs"/>
            </a:endParaRPr>
          </a:p>
          <a:p>
            <a:pPr marL="0" indent="0" eaLnBrk="1" hangingPunct="1">
              <a:defRPr/>
            </a:pPr>
            <a:r>
              <a:rPr lang="de-DE" dirty="0" smtClean="0">
                <a:ea typeface="+mn-ea"/>
                <a:cs typeface="+mn-cs"/>
              </a:rPr>
              <a:t>Institution</a:t>
            </a:r>
          </a:p>
          <a:p>
            <a:pPr marL="0" indent="0" eaLnBrk="1" hangingPunct="1">
              <a:defRPr/>
            </a:pPr>
            <a:endParaRPr lang="de-DE" dirty="0">
              <a:ea typeface="+mn-ea"/>
              <a:cs typeface="+mn-cs"/>
            </a:endParaRPr>
          </a:p>
          <a:p>
            <a:pPr marL="0" indent="0" eaLnBrk="1" hangingPunct="1">
              <a:defRPr/>
            </a:pPr>
            <a:endParaRPr lang="de-DE" dirty="0" smtClean="0">
              <a:ea typeface="+mn-ea"/>
              <a:cs typeface="+mn-cs"/>
            </a:endParaRPr>
          </a:p>
          <a:p>
            <a:pPr marL="0" indent="0" eaLnBrk="1" hangingPunct="1">
              <a:defRPr/>
            </a:pPr>
            <a:r>
              <a:rPr lang="de-DE" sz="1400" dirty="0" smtClean="0">
                <a:ea typeface="+mn-ea"/>
                <a:cs typeface="+mn-cs"/>
              </a:rPr>
              <a:t>Datum der Präsentation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3563888" y="4437112"/>
            <a:ext cx="5353238" cy="1550031"/>
          </a:xfrm>
          <a:prstGeom prst="rect">
            <a:avLst/>
          </a:prstGeom>
          <a:pattFill prst="pct70">
            <a:fgClr>
              <a:srgbClr val="92D050"/>
            </a:fgClr>
            <a:bgClr>
              <a:schemeClr val="tx1">
                <a:lumMod val="40000"/>
                <a:lumOff val="60000"/>
              </a:schemeClr>
            </a:bgClr>
          </a:pattFill>
        </p:spPr>
        <p:txBody>
          <a:bodyPr wrap="square" lIns="36000" tIns="36000" rIns="36000" bIns="36000" rtlCol="0">
            <a:spAutoFit/>
          </a:bodyPr>
          <a:lstStyle/>
          <a:p>
            <a:r>
              <a:rPr lang="de-DE" sz="1600" b="1" dirty="0" smtClean="0"/>
              <a:t>Bearbeitungshinweis:</a:t>
            </a:r>
          </a:p>
          <a:p>
            <a:r>
              <a:rPr lang="de-DE" sz="1600" dirty="0" smtClean="0"/>
              <a:t>Bitte Institutionslogo (nur erste Seite) und Studienlogo (auf jeder Folie oben rechts) und Fußzeile im </a:t>
            </a:r>
            <a:r>
              <a:rPr lang="de-DE" sz="1600" dirty="0"/>
              <a:t>Folienmaster (Register „Ansicht“-&gt;Folienmaster</a:t>
            </a:r>
            <a:r>
              <a:rPr lang="de-DE" sz="1600" dirty="0" smtClean="0"/>
              <a:t>) einfügen/bearbeiten, um das Layout für alle Folien einheitlich zu übernehmen (keine erneute Eingabe pro Folie nötig)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err="1" smtClean="0"/>
              <a:t>Introduction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CE1BC53F-9E1B-924A-B179-B637000DA44B}" type="slidenum">
              <a:rPr lang="de-DE"/>
              <a:pPr/>
              <a:t>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err="1" smtClean="0"/>
              <a:t>Aim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CE1BC53F-9E1B-924A-B179-B637000DA44B}" type="slidenum">
              <a:rPr lang="de-DE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50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smtClean="0"/>
              <a:t>Materials &amp; </a:t>
            </a:r>
            <a:r>
              <a:rPr lang="de-DE" dirty="0" err="1" smtClean="0"/>
              <a:t>Methods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CE1BC53F-9E1B-924A-B179-B637000DA44B}" type="slidenum">
              <a:rPr lang="de-DE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737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err="1" smtClean="0"/>
              <a:t>Results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CE1BC53F-9E1B-924A-B179-B637000DA44B}" type="slidenum">
              <a:rPr lang="de-DE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613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err="1" smtClean="0"/>
              <a:t>Discussion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CE1BC53F-9E1B-924A-B179-B637000DA44B}" type="slidenum">
              <a:rPr lang="de-DE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3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err="1" smtClean="0"/>
              <a:t>Acknowledgements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smtClean="0"/>
              <a:t>…</a:t>
            </a:r>
          </a:p>
          <a:p>
            <a:pPr>
              <a:defRPr/>
            </a:pPr>
            <a:endParaRPr lang="de-DE" dirty="0"/>
          </a:p>
          <a:p>
            <a:pPr>
              <a:defRPr/>
            </a:pPr>
            <a:endParaRPr lang="de-DE" dirty="0" smtClean="0"/>
          </a:p>
          <a:p>
            <a:pPr>
              <a:defRPr/>
            </a:pPr>
            <a:endParaRPr lang="de-DE" dirty="0"/>
          </a:p>
          <a:p>
            <a:pPr>
              <a:defRPr/>
            </a:pPr>
            <a:endParaRPr lang="de-DE" dirty="0" smtClean="0"/>
          </a:p>
          <a:p>
            <a:pPr>
              <a:defRPr/>
            </a:pPr>
            <a:endParaRPr lang="de-DE" dirty="0"/>
          </a:p>
          <a:p>
            <a:pPr>
              <a:defRPr/>
            </a:pPr>
            <a:endParaRPr lang="de-DE" dirty="0" smtClean="0"/>
          </a:p>
          <a:p>
            <a:pPr>
              <a:defRPr/>
            </a:pPr>
            <a:endParaRPr lang="de-DE" dirty="0"/>
          </a:p>
          <a:p>
            <a:pPr>
              <a:defRPr/>
            </a:pPr>
            <a:endParaRPr lang="de-DE" dirty="0" smtClean="0"/>
          </a:p>
          <a:p>
            <a:pPr>
              <a:defRPr/>
            </a:pPr>
            <a:r>
              <a:rPr lang="de-DE" i="1" dirty="0" smtClean="0"/>
              <a:t>(</a:t>
            </a:r>
            <a:r>
              <a:rPr lang="de-DE" i="1" dirty="0" err="1" smtClean="0"/>
              <a:t>If</a:t>
            </a:r>
            <a:r>
              <a:rPr lang="de-DE" i="1" dirty="0" smtClean="0"/>
              <a:t> </a:t>
            </a:r>
            <a:r>
              <a:rPr lang="de-DE" i="1" dirty="0" err="1" smtClean="0"/>
              <a:t>applicable</a:t>
            </a:r>
            <a:r>
              <a:rPr lang="de-DE" i="1" dirty="0" smtClean="0"/>
              <a:t>:)</a:t>
            </a:r>
            <a:endParaRPr lang="de-DE" i="1" dirty="0"/>
          </a:p>
          <a:p>
            <a:pPr>
              <a:defRPr/>
            </a:pPr>
            <a:r>
              <a:rPr lang="de-DE" dirty="0" smtClean="0"/>
              <a:t>The </a:t>
            </a:r>
            <a:r>
              <a:rPr lang="de-DE" dirty="0" err="1" smtClean="0"/>
              <a:t>study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financed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DZHK e.V</a:t>
            </a:r>
            <a:r>
              <a:rPr lang="de-DE" dirty="0"/>
              <a:t>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CE1BC53F-9E1B-924A-B179-B637000DA44B}" type="slidenum">
              <a:rPr lang="de-DE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757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600200"/>
            <a:ext cx="8107363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/>
              <a:t>Folientitel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750" y="2535238"/>
            <a:ext cx="8107363" cy="32416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 eaLnBrk="1" hangingPunct="1"/>
            <a:r>
              <a:rPr lang="de-DE">
                <a:ea typeface="ＭＳ Ｐゴシック" charset="-128"/>
                <a:cs typeface="ＭＳ Ｐゴシック" charset="-128"/>
              </a:rPr>
              <a:t>Fliesstext, der auch über mehrere Zeilen laufen kann und korrekt umbricht, falls er die entsprechende Länge hat.</a:t>
            </a:r>
          </a:p>
          <a:p>
            <a:pPr lvl="1" eaLnBrk="1" hangingPunct="1"/>
            <a:r>
              <a:rPr lang="de-DE"/>
              <a:t>Aufzählungspunkt der über mehrere Zeilen laufen kann, wenn entsprechend Text vorhanden ist</a:t>
            </a:r>
          </a:p>
          <a:p>
            <a:pPr lvl="2" eaLnBrk="1" hangingPunct="1"/>
            <a:r>
              <a:rPr lang="de-DE">
                <a:ea typeface="ＭＳ Ｐゴシック" charset="-128"/>
              </a:rPr>
              <a:t>Unteraufzählungspunkt mit der Möglichkeit, den Text zweizeilig zu setzen</a:t>
            </a:r>
          </a:p>
          <a:p>
            <a:pPr marL="0" indent="0"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6BB1B219-5EF7-8040-ACB0-82F620AA7D0A}" type="slidenum">
              <a:rPr lang="de-DE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72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600200"/>
            <a:ext cx="5064125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de-DE" dirty="0" smtClean="0">
                <a:ea typeface="+mj-ea"/>
                <a:cs typeface="+mj-cs"/>
              </a:rPr>
              <a:t>Folientitel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44500" y="2565400"/>
            <a:ext cx="5064125" cy="36004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 eaLnBrk="1" hangingPunct="1"/>
            <a:r>
              <a:rPr lang="de-DE">
                <a:ea typeface="ＭＳ Ｐゴシック" charset="-128"/>
                <a:cs typeface="ＭＳ Ｐゴシック" charset="-128"/>
              </a:rPr>
              <a:t>Fliesstext, der auch über mehrere Zeilen laufen kann.</a:t>
            </a:r>
          </a:p>
          <a:p>
            <a:pPr lvl="1" eaLnBrk="1" hangingPunct="1"/>
            <a:r>
              <a:rPr lang="de-DE"/>
              <a:t>Aufzählungspunkt der über mehrere Zeilen laufen kann, wenn entsprechend Text vorhanden ist</a:t>
            </a:r>
          </a:p>
          <a:p>
            <a:pPr lvl="2" eaLnBrk="1" hangingPunct="1"/>
            <a:r>
              <a:rPr lang="de-DE">
                <a:ea typeface="ＭＳ Ｐゴシック" charset="-128"/>
              </a:rPr>
              <a:t>Unteraufzählungspunkt mit der Möglichkeit, den Text zweizeilig zu setzen</a:t>
            </a:r>
          </a:p>
          <a:p>
            <a:pPr marL="0" indent="0" eaLnBrk="1" hangingPunct="1"/>
            <a:endParaRPr lang="de-DE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sz="half" idx="2"/>
          </p:nvPr>
        </p:nvSpPr>
        <p:spPr>
          <a:xfrm>
            <a:off x="5795963" y="2565400"/>
            <a:ext cx="2952750" cy="36004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011A9E54-3B61-B545-A76B-416FD269CF7C}" type="slidenum">
              <a:rPr lang="de-DE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92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600200"/>
            <a:ext cx="5064125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de-DE" dirty="0" err="1">
                <a:ea typeface="+mj-ea"/>
                <a:cs typeface="+mj-cs"/>
              </a:rPr>
              <a:t>p</a:t>
            </a:r>
            <a:r>
              <a:rPr lang="de-DE" dirty="0" err="1" smtClean="0">
                <a:ea typeface="+mj-ea"/>
                <a:cs typeface="+mj-cs"/>
              </a:rPr>
              <a:t>ie</a:t>
            </a:r>
            <a:r>
              <a:rPr lang="de-DE" dirty="0" smtClean="0">
                <a:ea typeface="+mj-ea"/>
                <a:cs typeface="+mj-cs"/>
              </a:rPr>
              <a:t> </a:t>
            </a:r>
            <a:r>
              <a:rPr lang="de-DE" dirty="0" err="1" smtClean="0">
                <a:ea typeface="+mj-ea"/>
                <a:cs typeface="+mj-cs"/>
              </a:rPr>
              <a:t>chart</a:t>
            </a:r>
            <a:endParaRPr lang="de-DE" dirty="0" smtClean="0">
              <a:ea typeface="+mj-ea"/>
              <a:cs typeface="+mj-cs"/>
            </a:endParaRPr>
          </a:p>
        </p:txBody>
      </p:sp>
      <p:sp>
        <p:nvSpPr>
          <p:cNvPr id="2" name="Inhaltsplatzhalter 1"/>
          <p:cNvSpPr>
            <a:spLocks noGrp="1"/>
          </p:cNvSpPr>
          <p:nvPr>
            <p:ph sz="half" idx="1"/>
          </p:nvPr>
        </p:nvSpPr>
        <p:spPr>
          <a:xfrm>
            <a:off x="444500" y="2133600"/>
            <a:ext cx="5064125" cy="7905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5795963" y="2133600"/>
            <a:ext cx="2952750" cy="4032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3CF2D6CF-BBF8-A64B-94F7-DA0AE45D5FBE}" type="slidenum">
              <a:rPr lang="de-DE"/>
              <a:pPr/>
              <a:t>10</a:t>
            </a:fld>
            <a:endParaRPr lang="de-DE"/>
          </a:p>
        </p:txBody>
      </p:sp>
      <p:graphicFrame>
        <p:nvGraphicFramePr>
          <p:cNvPr id="13319" name="Object 3"/>
          <p:cNvGraphicFramePr>
            <a:graphicFrameLocks noChangeAspect="1"/>
          </p:cNvGraphicFramePr>
          <p:nvPr/>
        </p:nvGraphicFramePr>
        <p:xfrm>
          <a:off x="33338" y="2708275"/>
          <a:ext cx="5484812" cy="365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Diagramm" r:id="rId4" imgW="6096000" imgH="4064000" progId="MSGraph.Chart.8">
                  <p:embed followColorScheme="full"/>
                </p:oleObj>
              </mc:Choice>
              <mc:Fallback>
                <p:oleObj name="Diagramm" r:id="rId4" imgW="6096000" imgH="406400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8" y="2708275"/>
                        <a:ext cx="5484812" cy="36560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600200"/>
            <a:ext cx="5064125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 dirty="0" err="1"/>
              <a:t>pie</a:t>
            </a:r>
            <a:r>
              <a:rPr lang="de-DE" dirty="0"/>
              <a:t> </a:t>
            </a:r>
            <a:r>
              <a:rPr lang="de-DE" dirty="0" err="1"/>
              <a:t>chart</a:t>
            </a:r>
            <a:endParaRPr lang="de-DE" dirty="0" smtClean="0">
              <a:ea typeface="+mj-ea"/>
              <a:cs typeface="+mj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5795963" y="2133600"/>
            <a:ext cx="2952750" cy="4032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E44E1F3D-DA3D-5C49-84D6-E899F7D6CEA7}" type="slidenum">
              <a:rPr lang="de-DE"/>
              <a:pPr/>
              <a:t>11</a:t>
            </a:fld>
            <a:endParaRPr lang="de-DE"/>
          </a:p>
        </p:txBody>
      </p:sp>
      <p:graphicFrame>
        <p:nvGraphicFramePr>
          <p:cNvPr id="15366" name="Object 3"/>
          <p:cNvGraphicFramePr>
            <a:graphicFrameLocks noChangeAspect="1"/>
          </p:cNvGraphicFramePr>
          <p:nvPr/>
        </p:nvGraphicFramePr>
        <p:xfrm>
          <a:off x="107950" y="2708275"/>
          <a:ext cx="5484813" cy="365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Diagramm" r:id="rId4" imgW="6096000" imgH="4064000" progId="MSGraph.Chart.8">
                  <p:embed followColorScheme="full"/>
                </p:oleObj>
              </mc:Choice>
              <mc:Fallback>
                <p:oleObj name="Diagramm" r:id="rId4" imgW="6096000" imgH="406400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2708275"/>
                        <a:ext cx="5484813" cy="36560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Inhaltsplatzhalter 1"/>
          <p:cNvSpPr>
            <a:spLocks noGrp="1"/>
          </p:cNvSpPr>
          <p:nvPr>
            <p:ph sz="half" idx="1"/>
          </p:nvPr>
        </p:nvSpPr>
        <p:spPr>
          <a:xfrm>
            <a:off x="444500" y="2133600"/>
            <a:ext cx="5064125" cy="7905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600200"/>
            <a:ext cx="5064125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ea typeface="+mj-ea"/>
                <a:cs typeface="+mj-cs"/>
              </a:rPr>
              <a:t>b</a:t>
            </a:r>
            <a:r>
              <a:rPr lang="de-DE" dirty="0" smtClean="0">
                <a:ea typeface="+mj-ea"/>
                <a:cs typeface="+mj-cs"/>
              </a:rPr>
              <a:t>ar </a:t>
            </a:r>
            <a:r>
              <a:rPr lang="de-DE" dirty="0" err="1" smtClean="0">
                <a:ea typeface="+mj-ea"/>
                <a:cs typeface="+mj-cs"/>
              </a:rPr>
              <a:t>chart</a:t>
            </a:r>
            <a:endParaRPr lang="de-DE" dirty="0" smtClean="0">
              <a:ea typeface="+mj-ea"/>
              <a:cs typeface="+mj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5795963" y="2133600"/>
            <a:ext cx="2952750" cy="4032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871A1466-0490-204A-9027-483D070C2A5A}" type="slidenum">
              <a:rPr lang="de-DE"/>
              <a:pPr/>
              <a:t>12</a:t>
            </a:fld>
            <a:endParaRPr lang="de-DE"/>
          </a:p>
        </p:txBody>
      </p:sp>
      <p:graphicFrame>
        <p:nvGraphicFramePr>
          <p:cNvPr id="17414" name="Object 3"/>
          <p:cNvGraphicFramePr>
            <a:graphicFrameLocks noChangeAspect="1"/>
          </p:cNvGraphicFramePr>
          <p:nvPr/>
        </p:nvGraphicFramePr>
        <p:xfrm>
          <a:off x="33338" y="2708275"/>
          <a:ext cx="5484812" cy="365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6" name="Diagramm" r:id="rId4" imgW="6096000" imgH="4064000" progId="MSGraph.Chart.8">
                  <p:embed followColorScheme="full"/>
                </p:oleObj>
              </mc:Choice>
              <mc:Fallback>
                <p:oleObj name="Diagramm" r:id="rId4" imgW="6096000" imgH="406400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8" y="2708275"/>
                        <a:ext cx="5484812" cy="36560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Inhaltsplatzhalter 1"/>
          <p:cNvSpPr>
            <a:spLocks noGrp="1"/>
          </p:cNvSpPr>
          <p:nvPr>
            <p:ph sz="half" idx="1"/>
          </p:nvPr>
        </p:nvSpPr>
        <p:spPr>
          <a:xfrm>
            <a:off x="444500" y="2133600"/>
            <a:ext cx="5064125" cy="7905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600200"/>
            <a:ext cx="5064125" cy="838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de-DE" dirty="0">
                <a:ea typeface="+mj-ea"/>
                <a:cs typeface="+mj-cs"/>
              </a:rPr>
              <a:t>b</a:t>
            </a:r>
            <a:r>
              <a:rPr lang="de-DE" dirty="0" smtClean="0">
                <a:ea typeface="+mj-ea"/>
                <a:cs typeface="+mj-cs"/>
              </a:rPr>
              <a:t>ar </a:t>
            </a:r>
            <a:r>
              <a:rPr lang="de-DE" dirty="0" err="1" smtClean="0">
                <a:ea typeface="+mj-ea"/>
                <a:cs typeface="+mj-cs"/>
              </a:rPr>
              <a:t>chart</a:t>
            </a:r>
            <a:endParaRPr lang="de-DE" dirty="0" smtClean="0">
              <a:ea typeface="+mj-ea"/>
              <a:cs typeface="+mj-cs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5795963" y="2133600"/>
            <a:ext cx="2952750" cy="4032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21.02.2014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>
              <a:defRPr/>
            </a:pPr>
            <a:r>
              <a:rPr lang="de-DE"/>
              <a:t>DZHK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fld id="{999AE29D-126C-E74B-B75C-04746E941147}" type="slidenum">
              <a:rPr lang="de-DE"/>
              <a:pPr/>
              <a:t>13</a:t>
            </a:fld>
            <a:endParaRPr lang="de-DE"/>
          </a:p>
        </p:txBody>
      </p:sp>
      <p:graphicFrame>
        <p:nvGraphicFramePr>
          <p:cNvPr id="19462" name="Object 3"/>
          <p:cNvGraphicFramePr>
            <a:graphicFrameLocks noChangeAspect="1"/>
          </p:cNvGraphicFramePr>
          <p:nvPr/>
        </p:nvGraphicFramePr>
        <p:xfrm>
          <a:off x="107950" y="2708275"/>
          <a:ext cx="5484813" cy="365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name="Diagramm" r:id="rId4" imgW="6096000" imgH="4064000" progId="MSGraph.Chart.8">
                  <p:embed followColorScheme="full"/>
                </p:oleObj>
              </mc:Choice>
              <mc:Fallback>
                <p:oleObj name="Diagramm" r:id="rId4" imgW="6096000" imgH="406400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2708275"/>
                        <a:ext cx="5484813" cy="36560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Inhaltsplatzhalter 1"/>
          <p:cNvSpPr>
            <a:spLocks noGrp="1"/>
          </p:cNvSpPr>
          <p:nvPr>
            <p:ph sz="half" idx="1"/>
          </p:nvPr>
        </p:nvSpPr>
        <p:spPr>
          <a:xfrm>
            <a:off x="444500" y="2133600"/>
            <a:ext cx="5064125" cy="79057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pPr marL="0" indent="0">
              <a:defRPr/>
            </a:pP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zhk_ppt_vorlage">
  <a:themeElements>
    <a:clrScheme name="dzhk">
      <a:dk1>
        <a:srgbClr val="4B4B4B"/>
      </a:dk1>
      <a:lt1>
        <a:srgbClr val="FFFFFF"/>
      </a:lt1>
      <a:dk2>
        <a:srgbClr val="800000"/>
      </a:dk2>
      <a:lt2>
        <a:srgbClr val="DCDCDC"/>
      </a:lt2>
      <a:accent1>
        <a:srgbClr val="A00028"/>
      </a:accent1>
      <a:accent2>
        <a:srgbClr val="8C8C8C"/>
      </a:accent2>
      <a:accent3>
        <a:srgbClr val="FFFFFF"/>
      </a:accent3>
      <a:accent4>
        <a:srgbClr val="3F3F3F"/>
      </a:accent4>
      <a:accent5>
        <a:srgbClr val="E0AAAC"/>
      </a:accent5>
      <a:accent6>
        <a:srgbClr val="646464"/>
      </a:accent6>
      <a:hlink>
        <a:srgbClr val="C9001F"/>
      </a:hlink>
      <a:folHlink>
        <a:srgbClr val="3C3C3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dzhk_3 1">
        <a:dk1>
          <a:srgbClr val="6E645F"/>
        </a:dk1>
        <a:lt1>
          <a:srgbClr val="FFFFFF"/>
        </a:lt1>
        <a:dk2>
          <a:srgbClr val="C86E5A"/>
        </a:dk2>
        <a:lt2>
          <a:srgbClr val="DCDCC8"/>
        </a:lt2>
        <a:accent1>
          <a:srgbClr val="A01919"/>
        </a:accent1>
        <a:accent2>
          <a:srgbClr val="AAA08C"/>
        </a:accent2>
        <a:accent3>
          <a:srgbClr val="FFFFFF"/>
        </a:accent3>
        <a:accent4>
          <a:srgbClr val="5D5450"/>
        </a:accent4>
        <a:accent5>
          <a:srgbClr val="CDABAB"/>
        </a:accent5>
        <a:accent6>
          <a:srgbClr val="9A917E"/>
        </a:accent6>
        <a:hlink>
          <a:srgbClr val="BE002C"/>
        </a:hlink>
        <a:folHlink>
          <a:srgbClr val="ED7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DZHK_Präsentation_Vorlage</Template>
  <TotalTime>0</TotalTime>
  <Words>199</Words>
  <Application>Microsoft Office PowerPoint</Application>
  <PresentationFormat>Bildschirmpräsentation (4:3)</PresentationFormat>
  <Paragraphs>80</Paragraphs>
  <Slides>13</Slides>
  <Notes>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Calibri</vt:lpstr>
      <vt:lpstr>Lucida Grande</vt:lpstr>
      <vt:lpstr>dzhk_ppt_vorlage</vt:lpstr>
      <vt:lpstr>Diagramm</vt:lpstr>
      <vt:lpstr>Präsentationstitel</vt:lpstr>
      <vt:lpstr>Introduction</vt:lpstr>
      <vt:lpstr>Aim</vt:lpstr>
      <vt:lpstr>Materials &amp; Methods</vt:lpstr>
      <vt:lpstr>Results</vt:lpstr>
      <vt:lpstr>Discussion</vt:lpstr>
      <vt:lpstr>Acknowledgements</vt:lpstr>
      <vt:lpstr>Folientitel</vt:lpstr>
      <vt:lpstr>Folientitel</vt:lpstr>
      <vt:lpstr>pie chart</vt:lpstr>
      <vt:lpstr>pie chart</vt:lpstr>
      <vt:lpstr>bar chart</vt:lpstr>
      <vt:lpstr>bar chart</vt:lpstr>
    </vt:vector>
  </TitlesOfParts>
  <Company>MasterMedia GmbH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Template_DZHK-Folien</dc:title>
  <dc:creator>Katharina Rochau</dc:creator>
  <cp:lastModifiedBy>Katharina Rochau</cp:lastModifiedBy>
  <cp:revision>11</cp:revision>
  <dcterms:created xsi:type="dcterms:W3CDTF">2016-08-03T09:06:15Z</dcterms:created>
  <dcterms:modified xsi:type="dcterms:W3CDTF">2016-08-05T09:51:12Z</dcterms:modified>
</cp:coreProperties>
</file>